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0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23" r:id="rId66"/>
    <p:sldId id="324" r:id="rId67"/>
    <p:sldId id="325" r:id="rId68"/>
    <p:sldId id="326" r:id="rId69"/>
    <p:sldId id="327" r:id="rId70"/>
    <p:sldId id="328" r:id="rId71"/>
    <p:sldId id="329" r:id="rId72"/>
    <p:sldId id="330" r:id="rId73"/>
    <p:sldId id="331" r:id="rId74"/>
    <p:sldId id="332" r:id="rId75"/>
    <p:sldId id="333" r:id="rId76"/>
    <p:sldId id="334" r:id="rId77"/>
    <p:sldId id="335" r:id="rId78"/>
    <p:sldId id="336" r:id="rId7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34"/>
    <p:restoredTop sz="94679"/>
  </p:normalViewPr>
  <p:slideViewPr>
    <p:cSldViewPr snapToGrid="0">
      <p:cViewPr varScale="1">
        <p:scale>
          <a:sx n="139" d="100"/>
          <a:sy n="139" d="100"/>
        </p:scale>
        <p:origin x="31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eg>
</file>

<file path=ppt/media/image2.png>
</file>

<file path=ppt/media/image3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175dee41a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175dee41a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175dee41a_2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175dee41a_2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175dee41a_2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175dee41a_2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175dee41a_2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7175dee41a_2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175dee41a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175dee41a_2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175dee41a_2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7175dee41a_2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175dee41a_2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175dee41a_2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175dee41a_2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175dee41a_2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175dee41a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175dee41a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175dee41a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175dee41a_2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175dee41a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175dee41a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7175dee41a_2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7175dee41a_2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7175dee41a_2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7175dee41a_2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7175dee41a_2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7175dee41a_2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175dee41a_2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7175dee41a_2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175dee41a_2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175dee41a_2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7175dee41a_2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7175dee41a_2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175dee41a_2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175dee41a_2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7175dee41a_2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7175dee41a_2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7175dee41a_2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7175dee41a_2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175dee41a_2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175dee41a_2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175dee41a_2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175dee41a_2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175dee41a_2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175dee41a_2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175dee41a_2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175dee41a_2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175dee41a_2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175dee41a_2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7175dee41a_2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7175dee41a_2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175dee41a_2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7175dee41a_2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175dee41a_2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7175dee41a_2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7175dee41a_2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7175dee41a_2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7175dee41a_2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7175dee41a_2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81878b551d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81878b551d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81878b551d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81878b551d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175dee41a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175dee41a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81878b551d_1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81878b551d_1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81878b551d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81878b551d_1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1878b551d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1878b551d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81878b551d_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81878b551d_1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81878b551d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81878b551d_1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81878b551d_1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81878b551d_1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1878b551d_1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1878b551d_1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81878b551d_1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81878b551d_1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81878b551d_1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81878b551d_1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81878b551d_1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81878b551d_1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175dee41a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175dee41a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81878b551d_1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81878b551d_1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81878b551d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81878b551d_1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81878b551d_1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81878b551d_1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81878b551d_1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81878b551d_1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81878b551d_1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81878b551d_1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81878b551d_1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81878b551d_1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81878b551d_1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81878b551d_1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81878b551d_1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81878b551d_1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81878b551d_1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81878b551d_1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81878b551d_1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81878b551d_1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175dee41a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175dee41a_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81878b551d_1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81878b551d_1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81878b551d_1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81878b551d_1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81878b551d_1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81878b551d_1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81878b551d_1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81878b551d_1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81878b551d_1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81878b551d_1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81878b551d_1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81878b551d_1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81878b551d_1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81878b551d_1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1878b551d_1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1878b551d_1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81878b551d_1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81878b551d_1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81878b551d_1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81878b551d_1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175dee41a_2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175dee41a_2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81878b551d_1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81878b551d_1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81878b551d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81878b551d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81878b551d_1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81878b551d_1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81878b551d_1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81878b551d_1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81878b551d_1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81878b551d_1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81878b551d_1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81878b551d_1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81878b551d_1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81878b551d_1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81878b551d_1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81878b551d_1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81878b551d_1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81878b551d_1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175dee41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175dee41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175dee41a_2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175dee41a_2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3" Type="http://schemas.openxmlformats.org/officeDocument/2006/relationships/slide" Target="slide67.xml"/><Relationship Id="rId18" Type="http://schemas.openxmlformats.org/officeDocument/2006/relationships/slide" Target="slide63.xml"/><Relationship Id="rId26" Type="http://schemas.openxmlformats.org/officeDocument/2006/relationships/slide" Target="slide74.xml"/><Relationship Id="rId3" Type="http://schemas.openxmlformats.org/officeDocument/2006/relationships/slide" Target="slide46.xml"/><Relationship Id="rId21" Type="http://schemas.openxmlformats.org/officeDocument/2006/relationships/slide" Target="slide49.xml"/><Relationship Id="rId7" Type="http://schemas.openxmlformats.org/officeDocument/2006/relationships/slide" Target="slide66.xml"/><Relationship Id="rId12" Type="http://schemas.openxmlformats.org/officeDocument/2006/relationships/slide" Target="slide62.xml"/><Relationship Id="rId17" Type="http://schemas.openxmlformats.org/officeDocument/2006/relationships/slide" Target="slide58.xml"/><Relationship Id="rId25" Type="http://schemas.openxmlformats.org/officeDocument/2006/relationships/slide" Target="slide69.xml"/><Relationship Id="rId33" Type="http://schemas.openxmlformats.org/officeDocument/2006/relationships/slide" Target="slide77.xml"/><Relationship Id="rId2" Type="http://schemas.openxmlformats.org/officeDocument/2006/relationships/notesSlide" Target="../notesSlides/notesSlide45.xml"/><Relationship Id="rId16" Type="http://schemas.openxmlformats.org/officeDocument/2006/relationships/slide" Target="slide53.xml"/><Relationship Id="rId20" Type="http://schemas.openxmlformats.org/officeDocument/2006/relationships/slide" Target="slide73.xml"/><Relationship Id="rId29" Type="http://schemas.openxmlformats.org/officeDocument/2006/relationships/slide" Target="slide60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61.xml"/><Relationship Id="rId11" Type="http://schemas.openxmlformats.org/officeDocument/2006/relationships/slide" Target="slide57.xml"/><Relationship Id="rId24" Type="http://schemas.openxmlformats.org/officeDocument/2006/relationships/slide" Target="slide64.xml"/><Relationship Id="rId32" Type="http://schemas.openxmlformats.org/officeDocument/2006/relationships/slide" Target="slide75.xml"/><Relationship Id="rId5" Type="http://schemas.openxmlformats.org/officeDocument/2006/relationships/slide" Target="slide56.xml"/><Relationship Id="rId15" Type="http://schemas.openxmlformats.org/officeDocument/2006/relationships/slide" Target="slide48.xml"/><Relationship Id="rId23" Type="http://schemas.openxmlformats.org/officeDocument/2006/relationships/slide" Target="slide59.xml"/><Relationship Id="rId28" Type="http://schemas.openxmlformats.org/officeDocument/2006/relationships/slide" Target="slide55.xml"/><Relationship Id="rId10" Type="http://schemas.openxmlformats.org/officeDocument/2006/relationships/slide" Target="slide52.xml"/><Relationship Id="rId19" Type="http://schemas.openxmlformats.org/officeDocument/2006/relationships/slide" Target="slide68.xml"/><Relationship Id="rId31" Type="http://schemas.openxmlformats.org/officeDocument/2006/relationships/slide" Target="slide70.xml"/><Relationship Id="rId4" Type="http://schemas.openxmlformats.org/officeDocument/2006/relationships/slide" Target="slide51.xml"/><Relationship Id="rId9" Type="http://schemas.openxmlformats.org/officeDocument/2006/relationships/slide" Target="slide47.xml"/><Relationship Id="rId14" Type="http://schemas.openxmlformats.org/officeDocument/2006/relationships/slide" Target="slide72.xml"/><Relationship Id="rId22" Type="http://schemas.openxmlformats.org/officeDocument/2006/relationships/slide" Target="slide54.xml"/><Relationship Id="rId27" Type="http://schemas.openxmlformats.org/officeDocument/2006/relationships/slide" Target="slide50.xml"/><Relationship Id="rId30" Type="http://schemas.openxmlformats.org/officeDocument/2006/relationships/slide" Target="slide65.xml"/><Relationship Id="rId8" Type="http://schemas.openxmlformats.org/officeDocument/2006/relationships/slide" Target="slide7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8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slide" Target="slide30.xml"/><Relationship Id="rId18" Type="http://schemas.openxmlformats.org/officeDocument/2006/relationships/slide" Target="slide26.xml"/><Relationship Id="rId26" Type="http://schemas.openxmlformats.org/officeDocument/2006/relationships/slide" Target="slide37.xml"/><Relationship Id="rId3" Type="http://schemas.openxmlformats.org/officeDocument/2006/relationships/slide" Target="slide9.xml"/><Relationship Id="rId21" Type="http://schemas.openxmlformats.org/officeDocument/2006/relationships/slide" Target="slide12.xml"/><Relationship Id="rId7" Type="http://schemas.openxmlformats.org/officeDocument/2006/relationships/slide" Target="slide29.xml"/><Relationship Id="rId12" Type="http://schemas.openxmlformats.org/officeDocument/2006/relationships/slide" Target="slide25.xml"/><Relationship Id="rId17" Type="http://schemas.openxmlformats.org/officeDocument/2006/relationships/slide" Target="slide21.xml"/><Relationship Id="rId25" Type="http://schemas.openxmlformats.org/officeDocument/2006/relationships/slide" Target="slide32.xml"/><Relationship Id="rId33" Type="http://schemas.openxmlformats.org/officeDocument/2006/relationships/slide" Target="slide39.xml"/><Relationship Id="rId2" Type="http://schemas.openxmlformats.org/officeDocument/2006/relationships/notesSlide" Target="../notesSlides/notesSlide8.xml"/><Relationship Id="rId16" Type="http://schemas.openxmlformats.org/officeDocument/2006/relationships/slide" Target="slide16.xml"/><Relationship Id="rId20" Type="http://schemas.openxmlformats.org/officeDocument/2006/relationships/slide" Target="slide36.xml"/><Relationship Id="rId29" Type="http://schemas.openxmlformats.org/officeDocument/2006/relationships/slide" Target="slide2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24.xml"/><Relationship Id="rId11" Type="http://schemas.openxmlformats.org/officeDocument/2006/relationships/slide" Target="slide20.xml"/><Relationship Id="rId24" Type="http://schemas.openxmlformats.org/officeDocument/2006/relationships/slide" Target="slide27.xml"/><Relationship Id="rId32" Type="http://schemas.openxmlformats.org/officeDocument/2006/relationships/slide" Target="slide38.xml"/><Relationship Id="rId5" Type="http://schemas.openxmlformats.org/officeDocument/2006/relationships/slide" Target="slide19.xml"/><Relationship Id="rId15" Type="http://schemas.openxmlformats.org/officeDocument/2006/relationships/slide" Target="slide11.xml"/><Relationship Id="rId23" Type="http://schemas.openxmlformats.org/officeDocument/2006/relationships/slide" Target="slide22.xml"/><Relationship Id="rId28" Type="http://schemas.openxmlformats.org/officeDocument/2006/relationships/slide" Target="slide18.xml"/><Relationship Id="rId10" Type="http://schemas.openxmlformats.org/officeDocument/2006/relationships/slide" Target="slide15.xml"/><Relationship Id="rId19" Type="http://schemas.openxmlformats.org/officeDocument/2006/relationships/slide" Target="slide31.xml"/><Relationship Id="rId31" Type="http://schemas.openxmlformats.org/officeDocument/2006/relationships/slide" Target="slide33.xml"/><Relationship Id="rId4" Type="http://schemas.openxmlformats.org/officeDocument/2006/relationships/slide" Target="slide14.xml"/><Relationship Id="rId9" Type="http://schemas.openxmlformats.org/officeDocument/2006/relationships/slide" Target="slide10.xml"/><Relationship Id="rId14" Type="http://schemas.openxmlformats.org/officeDocument/2006/relationships/slide" Target="slide35.xml"/><Relationship Id="rId22" Type="http://schemas.openxmlformats.org/officeDocument/2006/relationships/slide" Target="slide17.xml"/><Relationship Id="rId27" Type="http://schemas.openxmlformats.org/officeDocument/2006/relationships/slide" Target="slide13.xml"/><Relationship Id="rId30" Type="http://schemas.openxmlformats.org/officeDocument/2006/relationships/slide" Target="slide28.xml"/><Relationship Id="rId8" Type="http://schemas.openxmlformats.org/officeDocument/2006/relationships/slide" Target="slide3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Jeopardy!' sticks to 3D models, adds nods to iconic gameplay elements -  NewscastStudio">
            <a:extLst>
              <a:ext uri="{FF2B5EF4-FFF2-40B4-BE49-F238E27FC236}">
                <a16:creationId xmlns:a16="http://schemas.microsoft.com/office/drawing/2014/main" id="{E043986B-8905-956C-90D6-6C30EF936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JeopardyIntro.mp3" descr="JeopardyIntro.mp3">
            <a:hlinkClick r:id="" action="ppaction://media"/>
            <a:extLst>
              <a:ext uri="{FF2B5EF4-FFF2-40B4-BE49-F238E27FC236}">
                <a16:creationId xmlns:a16="http://schemas.microsoft.com/office/drawing/2014/main" id="{B90DEFC4-B340-2041-9DF7-9DB0BCE652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1904" y="4471416"/>
            <a:ext cx="672084" cy="6720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6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>
            <a:spLocks noGrp="1"/>
          </p:cNvSpPr>
          <p:nvPr>
            <p:ph type="title" idx="4294967295"/>
          </p:nvPr>
        </p:nvSpPr>
        <p:spPr>
          <a:xfrm>
            <a:off x="-490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9" name="Google Shape;169;p27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  <p:sp>
        <p:nvSpPr>
          <p:cNvPr id="170" name="Google Shape;170;p27"/>
          <p:cNvSpPr txBox="1"/>
          <p:nvPr/>
        </p:nvSpPr>
        <p:spPr>
          <a:xfrm>
            <a:off x="8557163" y="4746238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29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30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31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32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33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3" name="Google Shape;213;p34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1</a:t>
            </a:r>
            <a:endParaRPr sz="9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35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5" name="Google Shape;225;p36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37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8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7" name="Google Shape;237;p38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p39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9" name="Google Shape;249;p40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1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5" name="Google Shape;255;p41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2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1" name="Google Shape;261;p42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7" name="Google Shape;267;p43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3" name="Google Shape;273;p44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2</a:t>
            </a:r>
            <a:endParaRPr sz="9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5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45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5" name="Google Shape;285;p46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7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Google Shape;291;p47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8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7" name="Google Shape;297;p48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9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3" name="Google Shape;303;p49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0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9" name="Google Shape;309;p50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1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5" name="Google Shape;315;p51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2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1" name="Google Shape;321;p52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7" name="Google Shape;327;p53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4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1</a:t>
            </a:r>
            <a:endParaRPr sz="9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3</a:t>
            </a:r>
            <a:endParaRPr sz="9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5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2</a:t>
            </a:r>
            <a:endParaRPr sz="9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6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3</a:t>
            </a:r>
            <a:endParaRPr sz="9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7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4</a:t>
            </a:r>
            <a:endParaRPr sz="9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8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5</a:t>
            </a:r>
            <a:endParaRPr sz="9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9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6</a:t>
            </a:r>
            <a:endParaRPr sz="9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0"/>
          <p:cNvSpPr txBox="1"/>
          <p:nvPr/>
        </p:nvSpPr>
        <p:spPr>
          <a:xfrm>
            <a:off x="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1</a:t>
            </a:r>
            <a:endParaRPr sz="2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63" name="Google Shape;363;p60"/>
          <p:cNvSpPr txBox="1"/>
          <p:nvPr/>
        </p:nvSpPr>
        <p:spPr>
          <a:xfrm>
            <a:off x="152400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2</a:t>
            </a:r>
            <a:endParaRPr sz="2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64" name="Google Shape;364;p60"/>
          <p:cNvSpPr txBox="1"/>
          <p:nvPr/>
        </p:nvSpPr>
        <p:spPr>
          <a:xfrm>
            <a:off x="304800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3</a:t>
            </a:r>
            <a:endParaRPr sz="2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65" name="Google Shape;365;p60"/>
          <p:cNvSpPr txBox="1"/>
          <p:nvPr/>
        </p:nvSpPr>
        <p:spPr>
          <a:xfrm>
            <a:off x="457200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4</a:t>
            </a:r>
            <a:endParaRPr sz="19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66" name="Google Shape;366;p60"/>
          <p:cNvSpPr txBox="1"/>
          <p:nvPr/>
        </p:nvSpPr>
        <p:spPr>
          <a:xfrm>
            <a:off x="609600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5</a:t>
            </a:r>
            <a:endParaRPr sz="2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67" name="Google Shape;367;p60"/>
          <p:cNvSpPr txBox="1"/>
          <p:nvPr/>
        </p:nvSpPr>
        <p:spPr>
          <a:xfrm>
            <a:off x="762000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6</a:t>
            </a:r>
            <a:endParaRPr sz="2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68" name="Google Shape;368;p60"/>
          <p:cNvSpPr txBox="1"/>
          <p:nvPr/>
        </p:nvSpPr>
        <p:spPr>
          <a:xfrm>
            <a:off x="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69" name="Google Shape;369;p60"/>
          <p:cNvSpPr txBox="1"/>
          <p:nvPr/>
        </p:nvSpPr>
        <p:spPr>
          <a:xfrm>
            <a:off x="152400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0" name="Google Shape;370;p60"/>
          <p:cNvSpPr txBox="1"/>
          <p:nvPr/>
        </p:nvSpPr>
        <p:spPr>
          <a:xfrm>
            <a:off x="304800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1" name="Google Shape;371;p60"/>
          <p:cNvSpPr txBox="1"/>
          <p:nvPr/>
        </p:nvSpPr>
        <p:spPr>
          <a:xfrm>
            <a:off x="457200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2" name="Google Shape;372;p60"/>
          <p:cNvSpPr txBox="1"/>
          <p:nvPr/>
        </p:nvSpPr>
        <p:spPr>
          <a:xfrm>
            <a:off x="609600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3" name="Google Shape;373;p60"/>
          <p:cNvSpPr txBox="1"/>
          <p:nvPr/>
        </p:nvSpPr>
        <p:spPr>
          <a:xfrm>
            <a:off x="762000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4" name="Google Shape;374;p60"/>
          <p:cNvSpPr txBox="1"/>
          <p:nvPr/>
        </p:nvSpPr>
        <p:spPr>
          <a:xfrm>
            <a:off x="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5" name="Google Shape;375;p60"/>
          <p:cNvSpPr txBox="1"/>
          <p:nvPr/>
        </p:nvSpPr>
        <p:spPr>
          <a:xfrm>
            <a:off x="152400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6" name="Google Shape;376;p60"/>
          <p:cNvSpPr txBox="1"/>
          <p:nvPr/>
        </p:nvSpPr>
        <p:spPr>
          <a:xfrm>
            <a:off x="304800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7" name="Google Shape;377;p60"/>
          <p:cNvSpPr txBox="1"/>
          <p:nvPr/>
        </p:nvSpPr>
        <p:spPr>
          <a:xfrm>
            <a:off x="457200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8" name="Google Shape;378;p60"/>
          <p:cNvSpPr txBox="1"/>
          <p:nvPr/>
        </p:nvSpPr>
        <p:spPr>
          <a:xfrm>
            <a:off x="609600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9" name="Google Shape;379;p60"/>
          <p:cNvSpPr txBox="1"/>
          <p:nvPr/>
        </p:nvSpPr>
        <p:spPr>
          <a:xfrm>
            <a:off x="762000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0" name="Google Shape;380;p60"/>
          <p:cNvSpPr txBox="1"/>
          <p:nvPr/>
        </p:nvSpPr>
        <p:spPr>
          <a:xfrm>
            <a:off x="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$ 1200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1" name="Google Shape;381;p60"/>
          <p:cNvSpPr txBox="1"/>
          <p:nvPr/>
        </p:nvSpPr>
        <p:spPr>
          <a:xfrm>
            <a:off x="152400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$ 1200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2" name="Google Shape;382;p60"/>
          <p:cNvSpPr txBox="1"/>
          <p:nvPr/>
        </p:nvSpPr>
        <p:spPr>
          <a:xfrm>
            <a:off x="304800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$ 1200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3" name="Google Shape;383;p60"/>
          <p:cNvSpPr txBox="1"/>
          <p:nvPr/>
        </p:nvSpPr>
        <p:spPr>
          <a:xfrm>
            <a:off x="457200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$ 1200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4" name="Google Shape;384;p60"/>
          <p:cNvSpPr txBox="1"/>
          <p:nvPr/>
        </p:nvSpPr>
        <p:spPr>
          <a:xfrm>
            <a:off x="609600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$ 1200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5" name="Google Shape;385;p60"/>
          <p:cNvSpPr txBox="1"/>
          <p:nvPr/>
        </p:nvSpPr>
        <p:spPr>
          <a:xfrm>
            <a:off x="762000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$ 1200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6" name="Google Shape;386;p60"/>
          <p:cNvSpPr txBox="1"/>
          <p:nvPr/>
        </p:nvSpPr>
        <p:spPr>
          <a:xfrm>
            <a:off x="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7" name="Google Shape;387;p60"/>
          <p:cNvSpPr txBox="1"/>
          <p:nvPr/>
        </p:nvSpPr>
        <p:spPr>
          <a:xfrm>
            <a:off x="152400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8" name="Google Shape;388;p60"/>
          <p:cNvSpPr txBox="1"/>
          <p:nvPr/>
        </p:nvSpPr>
        <p:spPr>
          <a:xfrm>
            <a:off x="304800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9" name="Google Shape;389;p60"/>
          <p:cNvSpPr txBox="1"/>
          <p:nvPr/>
        </p:nvSpPr>
        <p:spPr>
          <a:xfrm>
            <a:off x="457200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0" name="Google Shape;390;p60"/>
          <p:cNvSpPr txBox="1"/>
          <p:nvPr/>
        </p:nvSpPr>
        <p:spPr>
          <a:xfrm>
            <a:off x="609600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1" name="Google Shape;391;p60"/>
          <p:cNvSpPr txBox="1"/>
          <p:nvPr/>
        </p:nvSpPr>
        <p:spPr>
          <a:xfrm>
            <a:off x="762000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2" name="Google Shape;392;p60"/>
          <p:cNvSpPr txBox="1"/>
          <p:nvPr/>
        </p:nvSpPr>
        <p:spPr>
          <a:xfrm>
            <a:off x="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3" name="Google Shape;393;p60"/>
          <p:cNvSpPr txBox="1"/>
          <p:nvPr/>
        </p:nvSpPr>
        <p:spPr>
          <a:xfrm>
            <a:off x="152400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4" name="Google Shape;394;p60"/>
          <p:cNvSpPr txBox="1"/>
          <p:nvPr/>
        </p:nvSpPr>
        <p:spPr>
          <a:xfrm>
            <a:off x="304800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5" name="Google Shape;395;p60"/>
          <p:cNvSpPr txBox="1"/>
          <p:nvPr/>
        </p:nvSpPr>
        <p:spPr>
          <a:xfrm>
            <a:off x="457200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3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6" name="Google Shape;396;p60"/>
          <p:cNvSpPr txBox="1"/>
          <p:nvPr/>
        </p:nvSpPr>
        <p:spPr>
          <a:xfrm>
            <a:off x="609600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3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7" name="Google Shape;397;p60"/>
          <p:cNvSpPr txBox="1"/>
          <p:nvPr/>
        </p:nvSpPr>
        <p:spPr>
          <a:xfrm>
            <a:off x="762000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3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398" name="Google Shape;398;p60"/>
          <p:cNvCxnSpPr/>
          <p:nvPr/>
        </p:nvCxnSpPr>
        <p:spPr>
          <a:xfrm>
            <a:off x="11200" y="857950"/>
            <a:ext cx="9155100" cy="0"/>
          </a:xfrm>
          <a:prstGeom prst="straightConnector1">
            <a:avLst/>
          </a:prstGeom>
          <a:noFill/>
          <a:ln w="1143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60"/>
          <p:cNvSpPr txBox="1"/>
          <p:nvPr/>
        </p:nvSpPr>
        <p:spPr>
          <a:xfrm>
            <a:off x="8591225" y="47795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3" action="ppaction://hlinksldjump"/>
              </a:rPr>
              <a:t>Next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1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5" name="Google Shape;405;p61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2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1" name="Google Shape;411;p62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3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7" name="Google Shape;417;p63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4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3" name="Google Shape;423;p64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4</a:t>
            </a:r>
            <a:endParaRPr sz="9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9" name="Google Shape;429;p65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5" name="Google Shape;435;p66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7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1" name="Google Shape;441;p67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8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7" name="Google Shape;447;p68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9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3" name="Google Shape;453;p69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0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9" name="Google Shape;459;p70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1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5" name="Google Shape;465;p71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72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1" name="Google Shape;471;p72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3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7" name="Google Shape;477;p73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4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3" name="Google Shape;483;p74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5</a:t>
            </a:r>
            <a:endParaRPr sz="9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5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9" name="Google Shape;489;p75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76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6" name="Google Shape;496;p76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7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2" name="Google Shape;502;p77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78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8" name="Google Shape;508;p78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9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4" name="Google Shape;514;p79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80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0" name="Google Shape;520;p80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81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6" name="Google Shape;526;p81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82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2" name="Google Shape;532;p82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83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8" name="Google Shape;538;p83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84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44" name="Google Shape;544;p84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6</a:t>
            </a:r>
            <a:endParaRPr sz="9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85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1" name="Google Shape;551;p85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86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7" name="Google Shape;557;p86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3" name="Google Shape;563;p87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88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9" name="Google Shape;569;p88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89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5" name="Google Shape;575;p89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90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1" name="Google Shape;581;p90"/>
          <p:cNvSpPr txBox="1"/>
          <p:nvPr/>
        </p:nvSpPr>
        <p:spPr>
          <a:xfrm>
            <a:off x="8562050" y="47463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6" name="Google Shape;586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92"/>
          <p:cNvSpPr txBox="1"/>
          <p:nvPr/>
        </p:nvSpPr>
        <p:spPr>
          <a:xfrm>
            <a:off x="100" y="-125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FINAL CATEGORY</a:t>
            </a:r>
            <a:endParaRPr sz="9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93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Jeopardy-theme-song" descr="Jeopardy-theme-song">
            <a:hlinkClick r:id="" action="ppaction://media"/>
            <a:extLst>
              <a:ext uri="{FF2B5EF4-FFF2-40B4-BE49-F238E27FC236}">
                <a16:creationId xmlns:a16="http://schemas.microsoft.com/office/drawing/2014/main" id="{4F233366-4162-E76C-184F-31F99666B4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58200" y="4457700"/>
            <a:ext cx="685800" cy="685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/>
          <p:nvPr/>
        </p:nvSpPr>
        <p:spPr>
          <a:xfrm>
            <a:off x="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1</a:t>
            </a:r>
            <a:endParaRPr sz="2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9" name="Google Shape;109;p23"/>
          <p:cNvSpPr txBox="1"/>
          <p:nvPr/>
        </p:nvSpPr>
        <p:spPr>
          <a:xfrm>
            <a:off x="152400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2</a:t>
            </a:r>
            <a:endParaRPr sz="2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0" name="Google Shape;110;p23"/>
          <p:cNvSpPr txBox="1"/>
          <p:nvPr/>
        </p:nvSpPr>
        <p:spPr>
          <a:xfrm>
            <a:off x="304800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3</a:t>
            </a:r>
            <a:endParaRPr sz="2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1" name="Google Shape;111;p23"/>
          <p:cNvSpPr txBox="1"/>
          <p:nvPr/>
        </p:nvSpPr>
        <p:spPr>
          <a:xfrm>
            <a:off x="457200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4</a:t>
            </a:r>
            <a:endParaRPr sz="2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2" name="Google Shape;112;p23"/>
          <p:cNvSpPr txBox="1"/>
          <p:nvPr/>
        </p:nvSpPr>
        <p:spPr>
          <a:xfrm>
            <a:off x="609600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5</a:t>
            </a:r>
            <a:endParaRPr sz="2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3" name="Google Shape;113;p23"/>
          <p:cNvSpPr txBox="1"/>
          <p:nvPr/>
        </p:nvSpPr>
        <p:spPr>
          <a:xfrm>
            <a:off x="7620000" y="0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CATEGORY 6</a:t>
            </a:r>
            <a:endParaRPr sz="2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4" name="Google Shape;114;p23"/>
          <p:cNvSpPr txBox="1"/>
          <p:nvPr/>
        </p:nvSpPr>
        <p:spPr>
          <a:xfrm>
            <a:off x="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</a:t>
            </a:r>
            <a:endParaRPr sz="3600" dirty="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5" name="Google Shape;115;p23"/>
          <p:cNvSpPr txBox="1"/>
          <p:nvPr/>
        </p:nvSpPr>
        <p:spPr>
          <a:xfrm>
            <a:off x="152400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6" name="Google Shape;116;p23"/>
          <p:cNvSpPr txBox="1"/>
          <p:nvPr/>
        </p:nvSpPr>
        <p:spPr>
          <a:xfrm>
            <a:off x="304800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7" name="Google Shape;117;p23"/>
          <p:cNvSpPr txBox="1"/>
          <p:nvPr/>
        </p:nvSpPr>
        <p:spPr>
          <a:xfrm>
            <a:off x="457200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8" name="Google Shape;118;p23"/>
          <p:cNvSpPr txBox="1"/>
          <p:nvPr/>
        </p:nvSpPr>
        <p:spPr>
          <a:xfrm>
            <a:off x="609600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9" name="Google Shape;119;p23"/>
          <p:cNvSpPr txBox="1"/>
          <p:nvPr/>
        </p:nvSpPr>
        <p:spPr>
          <a:xfrm>
            <a:off x="7620000" y="860248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$ 200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0" name="Google Shape;120;p23"/>
          <p:cNvSpPr txBox="1"/>
          <p:nvPr/>
        </p:nvSpPr>
        <p:spPr>
          <a:xfrm>
            <a:off x="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1" name="Google Shape;121;p23"/>
          <p:cNvSpPr txBox="1"/>
          <p:nvPr/>
        </p:nvSpPr>
        <p:spPr>
          <a:xfrm>
            <a:off x="152400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2" name="Google Shape;122;p23"/>
          <p:cNvSpPr txBox="1"/>
          <p:nvPr/>
        </p:nvSpPr>
        <p:spPr>
          <a:xfrm>
            <a:off x="304800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457200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609600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5" name="Google Shape;125;p23"/>
          <p:cNvSpPr txBox="1"/>
          <p:nvPr/>
        </p:nvSpPr>
        <p:spPr>
          <a:xfrm>
            <a:off x="7620000" y="1720496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$ 400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6" name="Google Shape;126;p23"/>
          <p:cNvSpPr txBox="1"/>
          <p:nvPr/>
        </p:nvSpPr>
        <p:spPr>
          <a:xfrm>
            <a:off x="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152400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304800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457200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609600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1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1" name="Google Shape;131;p23"/>
          <p:cNvSpPr txBox="1"/>
          <p:nvPr/>
        </p:nvSpPr>
        <p:spPr>
          <a:xfrm>
            <a:off x="7620000" y="2562755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$ 600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2" name="Google Shape;132;p23"/>
          <p:cNvSpPr txBox="1"/>
          <p:nvPr/>
        </p:nvSpPr>
        <p:spPr>
          <a:xfrm>
            <a:off x="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152400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304800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457200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609600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7620000" y="3423004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$ 800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152400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0" name="Google Shape;140;p23"/>
          <p:cNvSpPr txBox="1"/>
          <p:nvPr/>
        </p:nvSpPr>
        <p:spPr>
          <a:xfrm>
            <a:off x="304800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2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457200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3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609600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3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7620000" y="4283252"/>
            <a:ext cx="1524000" cy="860100"/>
          </a:xfrm>
          <a:prstGeom prst="rect">
            <a:avLst/>
          </a:prstGeom>
          <a:solidFill>
            <a:srgbClr val="17179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1C232"/>
                </a:solidFill>
                <a:uFill>
                  <a:noFill/>
                </a:uFill>
                <a:latin typeface="Impact"/>
                <a:ea typeface="Impact"/>
                <a:cs typeface="Impact"/>
                <a:sym typeface="Impact"/>
                <a:hlinkClick r:id="rId3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$ 1000</a:t>
            </a:r>
            <a:endParaRPr sz="3600">
              <a:solidFill>
                <a:srgbClr val="F1C23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144" name="Google Shape;144;p23"/>
          <p:cNvCxnSpPr/>
          <p:nvPr/>
        </p:nvCxnSpPr>
        <p:spPr>
          <a:xfrm>
            <a:off x="11200" y="857950"/>
            <a:ext cx="9155100" cy="0"/>
          </a:xfrm>
          <a:prstGeom prst="straightConnector1">
            <a:avLst/>
          </a:prstGeom>
          <a:noFill/>
          <a:ln w="1143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" name="Google Shape;145;p23"/>
          <p:cNvSpPr txBox="1"/>
          <p:nvPr/>
        </p:nvSpPr>
        <p:spPr>
          <a:xfrm>
            <a:off x="8624850" y="47775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3" action="ppaction://hlinksldjump"/>
              </a:rPr>
              <a:t>Next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179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24"/>
          <p:cNvSpPr txBox="1"/>
          <p:nvPr/>
        </p:nvSpPr>
        <p:spPr>
          <a:xfrm>
            <a:off x="8562075" y="47462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Back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</TotalTime>
  <Words>234</Words>
  <Application>Microsoft Macintosh PowerPoint</Application>
  <PresentationFormat>On-screen Show (16:9)</PresentationFormat>
  <Paragraphs>149</Paragraphs>
  <Slides>78</Slides>
  <Notes>78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2" baseType="lpstr">
      <vt:lpstr>Arial</vt:lpstr>
      <vt:lpstr>Impact</vt:lpstr>
      <vt:lpstr>Times New Roman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Evan Rossiter</cp:lastModifiedBy>
  <cp:revision>6</cp:revision>
  <dcterms:modified xsi:type="dcterms:W3CDTF">2022-07-07T23:59:05Z</dcterms:modified>
</cp:coreProperties>
</file>